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</p:sldIdLst>
  <p:sldSz cx="6858000" cy="9906000" type="A4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115"/>
    <a:srgbClr val="011B22"/>
    <a:srgbClr val="2C0601"/>
    <a:srgbClr val="2C2E3A"/>
    <a:srgbClr val="100300"/>
    <a:srgbClr val="37373D"/>
    <a:srgbClr val="423E3A"/>
    <a:srgbClr val="5C50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237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敏弘 中嶋" userId="ed7ae96336cbb6ba" providerId="LiveId" clId="{53EF614C-17E3-4632-9490-9A150CE81318}"/>
    <pc:docChg chg="delSld">
      <pc:chgData name="敏弘 中嶋" userId="ed7ae96336cbb6ba" providerId="LiveId" clId="{53EF614C-17E3-4632-9490-9A150CE81318}" dt="2026-08-24T04:24:39.736" v="1" actId="2696"/>
      <pc:docMkLst>
        <pc:docMk/>
      </pc:docMkLst>
      <pc:sldChg chg="del">
        <pc:chgData name="敏弘 中嶋" userId="ed7ae96336cbb6ba" providerId="LiveId" clId="{53EF614C-17E3-4632-9490-9A150CE81318}" dt="2026-08-24T04:24:34.628" v="0" actId="2696"/>
        <pc:sldMkLst>
          <pc:docMk/>
          <pc:sldMk cId="519194100" sldId="256"/>
        </pc:sldMkLst>
      </pc:sldChg>
      <pc:sldChg chg="del">
        <pc:chgData name="敏弘 中嶋" userId="ed7ae96336cbb6ba" providerId="LiveId" clId="{53EF614C-17E3-4632-9490-9A150CE81318}" dt="2026-08-24T04:24:39.736" v="1" actId="2696"/>
        <pc:sldMkLst>
          <pc:docMk/>
          <pc:sldMk cId="734944812" sldId="25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A073DA-BAF8-91D1-8DD5-1AA340AC4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ED270B9-4030-2B01-6B56-15D8BA9A1F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0F7D590-70AB-F5CA-8161-8C9EDCFA3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3EEC352-B7E5-76EA-0D6A-3D4F918B2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96C4DE-8337-25F3-C1CE-D89668A6C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2024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A906BF-FBBA-C19F-33F7-B147DA36F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610B0D4-E750-BB9B-7B76-51351E31ED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7E9757-348F-83C7-087A-78F97FB271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C46F88-CD00-260A-975B-7528DBD78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1D98695-7A9B-F3EE-0F0F-464AE07F9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078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1B86CD3-D83F-344A-DC1C-1070465862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02DF80F-42E1-D0BA-D4D4-1F11780DD2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CCECFE-A770-342F-5838-15BBC8B4D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535371-090E-5D5C-50E1-AE0967483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9141456-FB3B-916E-C57A-3C016AA52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9222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4C77B1-44A4-D915-418A-A8974BC71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743CDB-801B-19BC-2547-922F18B48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1F80BE-6B1B-5C10-D5F0-43CB28DA1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1EF8F4B-FB63-C26C-A2BA-E00629736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1C291DA-5964-6485-1F37-03CFE7D39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84432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9C191D9-D868-7495-0223-26D8EA2DF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2B4E9C-39EC-B787-9ED4-0F6FB6E55F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5A86CF0-602A-337D-5066-CFFE6BEF0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D612DE-7CA2-DFF6-361C-F57B579CD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3A17C4-5015-B9E6-148B-D48B42988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957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CEE9B1F-9420-BCC4-6BE5-C3C45AF9C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6449145-570E-02B0-287A-7A78B1D46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6BD815F-444E-C516-0F03-6CEC9D8DC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174BB32-0F54-AF1B-12E0-E726A48C6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28FBCF-7DB3-E124-C1B6-1B2343B9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0949064-BCF4-1220-EC51-0BD3FB7EA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5757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534F778-BA1D-5C65-AA95-CA2F0A242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C467827-3CBB-2DFE-8C50-D4BAA51EE3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12F9B49-4D36-203D-4703-596EDB8E9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F0356FED-15F8-2856-5EE2-D11AEF7DA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91B0EA5-DDB3-6D41-BBE2-262643AF69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7898752-391A-B081-E60E-630584706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4348A631-6F23-CF8D-7AAA-6BABAF0E8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256723D8-7B78-B94B-8B42-03F4F91F3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8300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2225AE-A7C2-DBE3-257C-B79704629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BB4D883-B885-2FFA-6D82-62E118C80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C7614B5-BEC8-BA72-EFA8-66DF4A19C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C1B7D4D-D6B2-4F11-FA73-2E4050160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292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3AB7310-C02F-8465-5E81-F4A67D9BB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A743AB3-47C3-5F63-8C91-AA3042C2CB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642F62-B3EE-5EE0-1922-02DBA7995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9965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2DCD7A-3449-02AA-6141-0D574EF57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A77E09-5104-8ACC-212C-5DC391107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43FC44-31EB-8717-6D7A-0A8B366A29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6098B85-29EF-190C-D6CC-06072D0FF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EF48624-8EB8-D13D-891D-74073E706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35CDBE2-4BC6-66DC-D6E8-D82295B6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808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EACFBF9-D4F7-9D57-196A-5A2C6BF50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1B19ED2-19FF-9A6C-EA06-C23C811E361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3302F1F-8C18-2243-0A72-2F34AD794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980E852-0628-83B3-E736-53E4D2A60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4EF503E-E4D6-4011-52B7-562A46EEF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D4EC012-8BDB-0F5E-1E0F-3A027F722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182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C7BE113-6E43-06B0-793C-C529EB26F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8868FD9-0719-2B87-3396-0BA99A655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F02052-352C-A218-7A43-2DE0F14BCA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78FAC4B-97AD-4E0C-9F68-93600EF77922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41CEFF-30DA-2B51-92F9-A15ED7DAC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EB02FC-1DAE-667C-B3FE-ED0D975BD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36E6B6-844C-4679-BC57-B009C45F709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0160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32F9C-3C5F-A170-DF32-BB82B3510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カレンダー&#10;&#10;AI 生成コンテンツは誤りを含む可能性があります。">
            <a:extLst>
              <a:ext uri="{FF2B5EF4-FFF2-40B4-BE49-F238E27FC236}">
                <a16:creationId xmlns:a16="http://schemas.microsoft.com/office/drawing/2014/main" id="{DE8DF3F0-379D-6546-C10F-938E7098721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4579"/>
            <a:ext cx="6858000" cy="9696842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E5676DF-1510-771D-783D-F07573B494F3}"/>
              </a:ext>
            </a:extLst>
          </p:cNvPr>
          <p:cNvSpPr txBox="1"/>
          <p:nvPr/>
        </p:nvSpPr>
        <p:spPr>
          <a:xfrm>
            <a:off x="4243949" y="6526629"/>
            <a:ext cx="6125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BIZ UDゴシック" panose="020B0400000000000000" pitchFamily="49" charset="-128"/>
                <a:ea typeface="BIZ UDゴシック" panose="020B0400000000000000" pitchFamily="49" charset="-128"/>
              </a:rPr>
              <a:t>３００</a:t>
            </a:r>
          </a:p>
        </p:txBody>
      </p:sp>
    </p:spTree>
    <p:extLst>
      <p:ext uri="{BB962C8B-B14F-4D97-AF65-F5344CB8AC3E}">
        <p14:creationId xmlns:p14="http://schemas.microsoft.com/office/powerpoint/2010/main" val="436074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1D9CB-2C3B-120F-6398-94328D50A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タイムライン&#10;&#10;AI 生成コンテンツは誤りを含む可能性があります。">
            <a:extLst>
              <a:ext uri="{FF2B5EF4-FFF2-40B4-BE49-F238E27FC236}">
                <a16:creationId xmlns:a16="http://schemas.microsoft.com/office/drawing/2014/main" id="{8D06E048-F6CF-F983-436D-A59E9BECA8A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060" y="0"/>
            <a:ext cx="6405880" cy="990600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C49B2B0-7036-96EA-E135-E1AE733383E3}"/>
              </a:ext>
            </a:extLst>
          </p:cNvPr>
          <p:cNvSpPr txBox="1"/>
          <p:nvPr/>
        </p:nvSpPr>
        <p:spPr>
          <a:xfrm>
            <a:off x="4670669" y="5295237"/>
            <a:ext cx="6125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rgbClr val="2C2E3A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３００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39E8000-B4DE-1945-1744-5A5E17C1B8CB}"/>
              </a:ext>
            </a:extLst>
          </p:cNvPr>
          <p:cNvSpPr txBox="1"/>
          <p:nvPr/>
        </p:nvSpPr>
        <p:spPr>
          <a:xfrm>
            <a:off x="1445885" y="5368389"/>
            <a:ext cx="6125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rgbClr val="37373D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３００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7C918544-AC67-D0DF-CD95-AD55479C4B0B}"/>
              </a:ext>
            </a:extLst>
          </p:cNvPr>
          <p:cNvSpPr txBox="1"/>
          <p:nvPr/>
        </p:nvSpPr>
        <p:spPr>
          <a:xfrm>
            <a:off x="1006973" y="8324949"/>
            <a:ext cx="6125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rgbClr val="001115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３００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0524FC30-0B0D-252C-CEB9-154FD90658E4}"/>
              </a:ext>
            </a:extLst>
          </p:cNvPr>
          <p:cNvSpPr txBox="1"/>
          <p:nvPr/>
        </p:nvSpPr>
        <p:spPr>
          <a:xfrm>
            <a:off x="4701149" y="8513925"/>
            <a:ext cx="61253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rgbClr val="2C060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３００</a:t>
            </a:r>
          </a:p>
        </p:txBody>
      </p:sp>
    </p:spTree>
    <p:extLst>
      <p:ext uri="{BB962C8B-B14F-4D97-AF65-F5344CB8AC3E}">
        <p14:creationId xmlns:p14="http://schemas.microsoft.com/office/powerpoint/2010/main" val="37005399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5</Words>
  <Application>Microsoft Office PowerPoint</Application>
  <PresentationFormat>A4 210 x 297 mm</PresentationFormat>
  <Paragraphs>5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BIZ UDゴシック</vt:lpstr>
      <vt:lpstr>ＭＳ Ｐゴシック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都島区役所</dc:creator>
  <cp:lastModifiedBy>敏弘 中嶋</cp:lastModifiedBy>
  <cp:revision>2</cp:revision>
  <cp:lastPrinted>2026-08-20T00:52:54Z</cp:lastPrinted>
  <dcterms:created xsi:type="dcterms:W3CDTF">2026-08-20T00:38:02Z</dcterms:created>
  <dcterms:modified xsi:type="dcterms:W3CDTF">2026-08-24T04:25:01Z</dcterms:modified>
</cp:coreProperties>
</file>